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144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BDF5A5A-374A-4C0D-98BE-A6403AD90498}">
          <p14:sldIdLst/>
        </p14:section>
        <p14:section name="Untitled Section" id="{D927CFA1-505B-4368-9ABB-17FC26F74AC1}">
          <p14:sldIdLst>
            <p14:sldId id="25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400"/>
    <a:srgbClr val="FC0000"/>
    <a:srgbClr val="810182"/>
    <a:srgbClr val="0000A4"/>
    <a:srgbClr val="000062"/>
    <a:srgbClr val="008200"/>
    <a:srgbClr val="2ACA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240" y="-85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14.10.2022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14.10.2022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14.10.2022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14.10.2022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14.10.2022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14.10.2022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14.10.2022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iff"/><Relationship Id="rId5" Type="http://schemas.openxmlformats.org/officeDocument/2006/relationships/image" Target="../media/image4.png"/><Relationship Id="rId4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800" y="6733365"/>
            <a:ext cx="3600000" cy="2447147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400" y="4357101"/>
            <a:ext cx="3600000" cy="2447146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1"/>
          <a:stretch/>
        </p:blipFill>
        <p:spPr>
          <a:xfrm>
            <a:off x="-18325" y="4281366"/>
            <a:ext cx="3447325" cy="244714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144" y="-180528"/>
            <a:ext cx="6858000" cy="3857625"/>
          </a:xfrm>
          <a:prstGeom prst="rect">
            <a:avLst/>
          </a:prstGeom>
        </p:spPr>
      </p:pic>
      <p:pic>
        <p:nvPicPr>
          <p:cNvPr id="43" name="Picture 4" descr="C:\Users\90542\Desktop\DATA\Expansile Nanofibers\contact angle\contact angle pictures\cropped\in pH 7.4 1d 2.T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72" y="2555776"/>
            <a:ext cx="2610000" cy="1700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5" descr="C:\Users\90542\Desktop\DATA\Expansile Nanofibers\contact angle\contact angle pictures\cropped\1 day pH 5.5 2.T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064" y="2875411"/>
            <a:ext cx="2608531" cy="1336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Metin kutusu 9"/>
          <p:cNvSpPr txBox="1"/>
          <p:nvPr/>
        </p:nvSpPr>
        <p:spPr>
          <a:xfrm>
            <a:off x="0" y="35456"/>
            <a:ext cx="474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a)</a:t>
            </a:r>
            <a:endParaRPr lang="en-US" sz="2800" b="1" dirty="0"/>
          </a:p>
        </p:txBody>
      </p:sp>
      <p:sp>
        <p:nvSpPr>
          <p:cNvPr id="46" name="Metin kutusu 10"/>
          <p:cNvSpPr txBox="1"/>
          <p:nvPr/>
        </p:nvSpPr>
        <p:spPr>
          <a:xfrm>
            <a:off x="0" y="2613801"/>
            <a:ext cx="4988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b)</a:t>
            </a:r>
            <a:endParaRPr lang="en-US" sz="2800" b="1" dirty="0"/>
          </a:p>
        </p:txBody>
      </p:sp>
      <p:sp>
        <p:nvSpPr>
          <p:cNvPr id="47" name="Metin kutusu 12"/>
          <p:cNvSpPr txBox="1"/>
          <p:nvPr/>
        </p:nvSpPr>
        <p:spPr>
          <a:xfrm>
            <a:off x="3356992" y="4129497"/>
            <a:ext cx="519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e)</a:t>
            </a:r>
            <a:endParaRPr lang="en-US" sz="2800" b="1" dirty="0"/>
          </a:p>
        </p:txBody>
      </p:sp>
      <p:sp>
        <p:nvSpPr>
          <p:cNvPr id="48" name="Metin kutusu 11"/>
          <p:cNvSpPr txBox="1"/>
          <p:nvPr/>
        </p:nvSpPr>
        <p:spPr>
          <a:xfrm>
            <a:off x="3356992" y="2613801"/>
            <a:ext cx="741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c)</a:t>
            </a:r>
            <a:endParaRPr lang="en-US" sz="2800" b="1" dirty="0"/>
          </a:p>
        </p:txBody>
      </p:sp>
      <p:sp>
        <p:nvSpPr>
          <p:cNvPr id="49" name="Metin kutusu 12"/>
          <p:cNvSpPr txBox="1"/>
          <p:nvPr/>
        </p:nvSpPr>
        <p:spPr>
          <a:xfrm>
            <a:off x="1781672" y="6676753"/>
            <a:ext cx="519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f)</a:t>
            </a:r>
            <a:endParaRPr lang="en-US" sz="2800" b="1" dirty="0"/>
          </a:p>
        </p:txBody>
      </p:sp>
      <p:sp>
        <p:nvSpPr>
          <p:cNvPr id="50" name="Dikdörtgen 4"/>
          <p:cNvSpPr>
            <a:spLocks noChangeAspect="1"/>
          </p:cNvSpPr>
          <p:nvPr/>
        </p:nvSpPr>
        <p:spPr>
          <a:xfrm>
            <a:off x="2828502" y="7005091"/>
            <a:ext cx="90000" cy="90000"/>
          </a:xfrm>
          <a:prstGeom prst="rect">
            <a:avLst/>
          </a:prstGeom>
          <a:solidFill>
            <a:srgbClr val="F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Metin kutusu 6"/>
          <p:cNvSpPr txBox="1"/>
          <p:nvPr/>
        </p:nvSpPr>
        <p:spPr>
          <a:xfrm>
            <a:off x="2894522" y="6895864"/>
            <a:ext cx="721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pH </a:t>
            </a:r>
            <a:r>
              <a:rPr lang="tr-T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5.5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Metin kutusu 8"/>
          <p:cNvSpPr txBox="1"/>
          <p:nvPr/>
        </p:nvSpPr>
        <p:spPr>
          <a:xfrm>
            <a:off x="2894524" y="7322876"/>
            <a:ext cx="721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pH </a:t>
            </a:r>
            <a:r>
              <a:rPr lang="tr-T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7.4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Dikdörtgen 4"/>
          <p:cNvSpPr>
            <a:spLocks noChangeAspect="1"/>
          </p:cNvSpPr>
          <p:nvPr/>
        </p:nvSpPr>
        <p:spPr>
          <a:xfrm>
            <a:off x="2828502" y="7215096"/>
            <a:ext cx="90000" cy="90000"/>
          </a:xfrm>
          <a:prstGeom prst="rect">
            <a:avLst/>
          </a:prstGeom>
          <a:solidFill>
            <a:srgbClr val="008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Metin kutusu 6"/>
          <p:cNvSpPr txBox="1"/>
          <p:nvPr/>
        </p:nvSpPr>
        <p:spPr>
          <a:xfrm>
            <a:off x="2894523" y="7113374"/>
            <a:ext cx="721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pH </a:t>
            </a:r>
            <a:r>
              <a:rPr lang="tr-TR" sz="140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tr-T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.5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Dikdörtgen 4"/>
          <p:cNvSpPr>
            <a:spLocks noChangeAspect="1"/>
          </p:cNvSpPr>
          <p:nvPr/>
        </p:nvSpPr>
        <p:spPr>
          <a:xfrm>
            <a:off x="2828502" y="7435836"/>
            <a:ext cx="90000" cy="90000"/>
          </a:xfrm>
          <a:prstGeom prst="rect">
            <a:avLst/>
          </a:prstGeom>
          <a:solidFill>
            <a:srgbClr val="000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Metin kutusu 6"/>
          <p:cNvSpPr txBox="1"/>
          <p:nvPr/>
        </p:nvSpPr>
        <p:spPr>
          <a:xfrm>
            <a:off x="1788235" y="4472192"/>
            <a:ext cx="6765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tr-T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ater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Metin kutusu 8"/>
          <p:cNvSpPr txBox="1"/>
          <p:nvPr/>
        </p:nvSpPr>
        <p:spPr>
          <a:xfrm>
            <a:off x="2500160" y="4473071"/>
            <a:ext cx="721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pH </a:t>
            </a:r>
            <a:r>
              <a:rPr lang="tr-T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7.4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Dikdörtgen 4"/>
          <p:cNvSpPr>
            <a:spLocks noChangeAspect="1"/>
          </p:cNvSpPr>
          <p:nvPr/>
        </p:nvSpPr>
        <p:spPr>
          <a:xfrm>
            <a:off x="1318439" y="4804271"/>
            <a:ext cx="90000" cy="90000"/>
          </a:xfrm>
          <a:prstGeom prst="rect">
            <a:avLst/>
          </a:prstGeom>
          <a:solidFill>
            <a:srgbClr val="008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Metin kutusu 6"/>
          <p:cNvSpPr txBox="1"/>
          <p:nvPr/>
        </p:nvSpPr>
        <p:spPr>
          <a:xfrm>
            <a:off x="2211778" y="4696209"/>
            <a:ext cx="721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pH </a:t>
            </a:r>
            <a:r>
              <a:rPr lang="tr-T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5.5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Dikdörtgen 4"/>
          <p:cNvSpPr>
            <a:spLocks noChangeAspect="1"/>
          </p:cNvSpPr>
          <p:nvPr/>
        </p:nvSpPr>
        <p:spPr>
          <a:xfrm>
            <a:off x="2454851" y="4577104"/>
            <a:ext cx="90000" cy="90000"/>
          </a:xfrm>
          <a:prstGeom prst="rect">
            <a:avLst/>
          </a:prstGeom>
          <a:solidFill>
            <a:srgbClr val="000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Metin kutusu 6"/>
          <p:cNvSpPr txBox="1"/>
          <p:nvPr/>
        </p:nvSpPr>
        <p:spPr>
          <a:xfrm>
            <a:off x="926180" y="4473332"/>
            <a:ext cx="821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Dikdörtgen 4"/>
          <p:cNvSpPr>
            <a:spLocks noChangeAspect="1"/>
          </p:cNvSpPr>
          <p:nvPr/>
        </p:nvSpPr>
        <p:spPr>
          <a:xfrm>
            <a:off x="861631" y="4582615"/>
            <a:ext cx="90000" cy="9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Dikdörtgen 4"/>
          <p:cNvSpPr>
            <a:spLocks noChangeAspect="1"/>
          </p:cNvSpPr>
          <p:nvPr/>
        </p:nvSpPr>
        <p:spPr>
          <a:xfrm>
            <a:off x="1736672" y="4579783"/>
            <a:ext cx="90000" cy="90000"/>
          </a:xfrm>
          <a:prstGeom prst="rect">
            <a:avLst/>
          </a:prstGeom>
          <a:solidFill>
            <a:srgbClr val="8101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Metin kutusu 12"/>
          <p:cNvSpPr txBox="1"/>
          <p:nvPr/>
        </p:nvSpPr>
        <p:spPr>
          <a:xfrm>
            <a:off x="0" y="4129200"/>
            <a:ext cx="519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d)</a:t>
            </a:r>
            <a:endParaRPr lang="en-US" sz="28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832495" y="2508935"/>
            <a:ext cx="1972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Contact angle 140°</a:t>
            </a:r>
            <a:endParaRPr lang="en-US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4422247" y="2508935"/>
            <a:ext cx="1855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Contact angle 60°</a:t>
            </a:r>
            <a:endParaRPr lang="en-US" b="1" dirty="0"/>
          </a:p>
        </p:txBody>
      </p:sp>
      <p:sp>
        <p:nvSpPr>
          <p:cNvPr id="32" name="Metin kutusu 6"/>
          <p:cNvSpPr txBox="1"/>
          <p:nvPr/>
        </p:nvSpPr>
        <p:spPr>
          <a:xfrm>
            <a:off x="5663146" y="4474800"/>
            <a:ext cx="9300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 pH 5.5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Dikdörtgen 4"/>
          <p:cNvSpPr>
            <a:spLocks noChangeAspect="1"/>
          </p:cNvSpPr>
          <p:nvPr/>
        </p:nvSpPr>
        <p:spPr>
          <a:xfrm>
            <a:off x="5589240" y="4575600"/>
            <a:ext cx="90000" cy="90000"/>
          </a:xfrm>
          <a:prstGeom prst="rect">
            <a:avLst/>
          </a:prstGeom>
          <a:solidFill>
            <a:srgbClr val="F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ikdörtgen 4"/>
          <p:cNvSpPr>
            <a:spLocks noChangeAspect="1"/>
          </p:cNvSpPr>
          <p:nvPr/>
        </p:nvSpPr>
        <p:spPr>
          <a:xfrm>
            <a:off x="2166378" y="4804749"/>
            <a:ext cx="90000" cy="90000"/>
          </a:xfrm>
          <a:prstGeom prst="rect">
            <a:avLst/>
          </a:prstGeom>
          <a:solidFill>
            <a:srgbClr val="F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Metin kutusu 6"/>
          <p:cNvSpPr txBox="1"/>
          <p:nvPr/>
        </p:nvSpPr>
        <p:spPr>
          <a:xfrm>
            <a:off x="1354946" y="4696271"/>
            <a:ext cx="721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pH </a:t>
            </a:r>
            <a:r>
              <a:rPr lang="tr-T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tr-T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.5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0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37</Words>
  <Application>Microsoft Office PowerPoint</Application>
  <PresentationFormat>On-screen Show (4:3)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Ofis Teması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90542</dc:creator>
  <cp:lastModifiedBy>Windows Kullanıcısı</cp:lastModifiedBy>
  <cp:revision>33</cp:revision>
  <dcterms:created xsi:type="dcterms:W3CDTF">2019-10-30T08:34:19Z</dcterms:created>
  <dcterms:modified xsi:type="dcterms:W3CDTF">2022-10-14T13:23:41Z</dcterms:modified>
</cp:coreProperties>
</file>